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Layouts/slideLayout6.xml" ContentType="application/vnd.openxmlformats-officedocument.presentationml.slideLayout+xml"/>
  <Override PartName="/ppt/notesSlides/notesSlide3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67.xml" ContentType="application/vnd.openxmlformats-officedocument.presentationml.notesSlide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56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63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notesSlides/notesSlide23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viewProps.xml" ContentType="application/vnd.openxmlformats-officedocument.presentationml.viewProp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48.xml" ContentType="application/vnd.openxmlformats-officedocument.presentationml.slide+xml"/>
  <Override PartName="/ppt/slides/slide66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3.xml" ContentType="application/vnd.openxmlformats-officedocument.presentationml.notesSlide+xml"/>
  <Default Extension="png" ContentType="image/png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theme/theme2.xml" ContentType="application/vnd.openxmlformats-officedocument.theme+xml"/>
  <Override PartName="/ppt/notesSlides/notesSlide39.xml" ContentType="application/vnd.openxmlformats-officedocument.presentationml.notesSlide+xml"/>
  <Override PartName="/ppt/notesSlides/notesSlide57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33.xml" ContentType="application/vnd.openxmlformats-officedocument.presentationml.slide+xml"/>
  <Override PartName="/ppt/slides/slide44.xml" ContentType="application/vnd.openxmlformats-officedocument.presentationml.slide+xml"/>
  <Override PartName="/ppt/slides/slide62.xml" ContentType="application/vnd.openxmlformats-officedocument.presentationml.slide+xml"/>
  <Override PartName="/ppt/slideLayouts/slideLayout3.xml" ContentType="application/vnd.openxmlformats-officedocument.presentationml.slideLayout+xml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64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62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60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handoutMasters/handoutMaster1.xml" ContentType="application/vnd.openxmlformats-officedocument.presentationml.handoutMaster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notesSlides/notesSlide29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58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notesSlides/notesSlide18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65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notesSlides/notesSlide25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54.xml" ContentType="application/vnd.openxmlformats-officedocument.presentationml.notes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57.xml" ContentType="application/vnd.openxmlformats-officedocument.presentationml.slide+xml"/>
  <Override PartName="/ppt/notesSlides/notesSlide1.xml" ContentType="application/vnd.openxmlformats-officedocument.presentationml.notesSlide+xml"/>
  <Override PartName="/ppt/notesSlides/notesSlide59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46.xml" ContentType="application/vnd.openxmlformats-officedocument.presentationml.slide+xml"/>
  <Override PartName="/ppt/slides/slide64.xml" ContentType="application/vnd.openxmlformats-officedocument.presentationml.slide+xml"/>
  <Override PartName="/ppt/slideLayouts/slideLayout5.xml" ContentType="application/vnd.openxmlformats-officedocument.presentationml.slideLayout+xml"/>
  <Override PartName="/ppt/notesSlides/notesSlide19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66.xml" ContentType="application/vnd.openxmlformats-officedocument.presentationml.notesSlide+xml"/>
  <Override PartName="/ppt/slides/slide24.xml" ContentType="application/vnd.openxmlformats-officedocument.presentationml.slide+xml"/>
  <Override PartName="/ppt/slides/slide35.xml" ContentType="application/vnd.openxmlformats-officedocument.presentationml.slide+xml"/>
  <Override PartName="/ppt/slides/slide53.xml" ContentType="application/vnd.openxmlformats-officedocument.presentationml.slide+xml"/>
  <Override PartName="/ppt/notesSlides/notesSlide37.xml" ContentType="application/vnd.openxmlformats-officedocument.presentationml.notesSlide+xml"/>
  <Override PartName="/ppt/notesSlides/notesSlide55.xml" ContentType="application/vnd.openxmlformats-officedocument.presentationml.notesSlide+xml"/>
  <Default Extension="jpeg" ContentType="image/jpe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9"/>
  </p:notesMasterIdLst>
  <p:handoutMasterIdLst>
    <p:handoutMasterId r:id="rId70"/>
  </p:handoutMasterIdLst>
  <p:sldIdLst>
    <p:sldId id="257" r:id="rId2"/>
    <p:sldId id="291" r:id="rId3"/>
    <p:sldId id="357" r:id="rId4"/>
    <p:sldId id="358" r:id="rId5"/>
    <p:sldId id="359" r:id="rId6"/>
    <p:sldId id="413" r:id="rId7"/>
    <p:sldId id="414" r:id="rId8"/>
    <p:sldId id="321" r:id="rId9"/>
    <p:sldId id="326" r:id="rId10"/>
    <p:sldId id="360" r:id="rId11"/>
    <p:sldId id="361" r:id="rId12"/>
    <p:sldId id="415" r:id="rId13"/>
    <p:sldId id="416" r:id="rId14"/>
    <p:sldId id="417" r:id="rId15"/>
    <p:sldId id="418" r:id="rId16"/>
    <p:sldId id="419" r:id="rId17"/>
    <p:sldId id="420" r:id="rId18"/>
    <p:sldId id="362" r:id="rId19"/>
    <p:sldId id="363" r:id="rId20"/>
    <p:sldId id="364" r:id="rId21"/>
    <p:sldId id="365" r:id="rId22"/>
    <p:sldId id="368" r:id="rId23"/>
    <p:sldId id="366" r:id="rId24"/>
    <p:sldId id="367" r:id="rId25"/>
    <p:sldId id="370" r:id="rId26"/>
    <p:sldId id="376" r:id="rId27"/>
    <p:sldId id="371" r:id="rId28"/>
    <p:sldId id="377" r:id="rId29"/>
    <p:sldId id="378" r:id="rId30"/>
    <p:sldId id="372" r:id="rId31"/>
    <p:sldId id="373" r:id="rId32"/>
    <p:sldId id="374" r:id="rId33"/>
    <p:sldId id="375" r:id="rId34"/>
    <p:sldId id="381" r:id="rId35"/>
    <p:sldId id="379" r:id="rId36"/>
    <p:sldId id="380" r:id="rId37"/>
    <p:sldId id="382" r:id="rId38"/>
    <p:sldId id="383" r:id="rId39"/>
    <p:sldId id="384" r:id="rId40"/>
    <p:sldId id="369" r:id="rId41"/>
    <p:sldId id="391" r:id="rId42"/>
    <p:sldId id="397" r:id="rId43"/>
    <p:sldId id="421" r:id="rId44"/>
    <p:sldId id="398" r:id="rId45"/>
    <p:sldId id="390" r:id="rId46"/>
    <p:sldId id="385" r:id="rId47"/>
    <p:sldId id="386" r:id="rId48"/>
    <p:sldId id="387" r:id="rId49"/>
    <p:sldId id="388" r:id="rId50"/>
    <p:sldId id="392" r:id="rId51"/>
    <p:sldId id="399" r:id="rId52"/>
    <p:sldId id="394" r:id="rId53"/>
    <p:sldId id="393" r:id="rId54"/>
    <p:sldId id="395" r:id="rId55"/>
    <p:sldId id="400" r:id="rId56"/>
    <p:sldId id="402" r:id="rId57"/>
    <p:sldId id="403" r:id="rId58"/>
    <p:sldId id="404" r:id="rId59"/>
    <p:sldId id="405" r:id="rId60"/>
    <p:sldId id="401" r:id="rId61"/>
    <p:sldId id="406" r:id="rId62"/>
    <p:sldId id="407" r:id="rId63"/>
    <p:sldId id="408" r:id="rId64"/>
    <p:sldId id="411" r:id="rId65"/>
    <p:sldId id="412" r:id="rId66"/>
    <p:sldId id="409" r:id="rId67"/>
    <p:sldId id="410" r:id="rId68"/>
  </p:sldIdLst>
  <p:sldSz cx="9144000" cy="5143500" type="screen16x9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100" d="100"/>
          <a:sy n="100" d="100"/>
        </p:scale>
        <p:origin x="-1026" y="-41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9" d="100"/>
          <a:sy n="89" d="100"/>
        </p:scale>
        <p:origin x="-2802" y="-102"/>
      </p:cViewPr>
      <p:guideLst>
        <p:guide orient="horz" pos="2880"/>
        <p:guide pos="2160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CE5EAA-C438-4C86-9439-D12FB2F3A32E}" type="datetimeFigureOut">
              <a:rPr lang="ru-RU" smtClean="0"/>
              <a:pPr/>
              <a:t>26.05.2022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D54908-8F39-4829-9BE8-F83850E4015E}" type="slidenum">
              <a:rPr lang="ru-RU" smtClean="0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0A7203-2D29-44EA-961C-16CD3654015D}" type="datetimeFigureOut">
              <a:rPr lang="ru-RU" smtClean="0"/>
              <a:pPr/>
              <a:t>26.05.2022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E0791C-140D-4666-BFFE-3BFF608BA944}" type="slidenum">
              <a:rPr lang="ru-RU" smtClean="0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E0791C-140D-4666-BFFE-3BFF608BA944}" type="slidenum">
              <a:rPr lang="ru-RU" smtClean="0"/>
              <a:pPr/>
              <a:t>1</a:t>
            </a:fld>
            <a:endParaRPr lang="ru-RU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E0791C-140D-4666-BFFE-3BFF608BA944}" type="slidenum">
              <a:rPr lang="ru-RU" smtClean="0"/>
              <a:pPr/>
              <a:t>10</a:t>
            </a:fld>
            <a:endParaRPr lang="ru-RU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E0791C-140D-4666-BFFE-3BFF608BA944}" type="slidenum">
              <a:rPr lang="ru-RU" smtClean="0"/>
              <a:pPr/>
              <a:t>11</a:t>
            </a:fld>
            <a:endParaRPr lang="ru-RU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E0791C-140D-4666-BFFE-3BFF608BA944}" type="slidenum">
              <a:rPr lang="ru-RU" smtClean="0"/>
              <a:pPr/>
              <a:t>12</a:t>
            </a:fld>
            <a:endParaRPr lang="ru-RU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E0791C-140D-4666-BFFE-3BFF608BA944}" type="slidenum">
              <a:rPr lang="ru-RU" smtClean="0"/>
              <a:pPr/>
              <a:t>13</a:t>
            </a:fld>
            <a:endParaRPr lang="ru-RU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E0791C-140D-4666-BFFE-3BFF608BA944}" type="slidenum">
              <a:rPr lang="ru-RU" smtClean="0"/>
              <a:pPr/>
              <a:t>14</a:t>
            </a:fld>
            <a:endParaRPr lang="ru-RU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E0791C-140D-4666-BFFE-3BFF608BA944}" type="slidenum">
              <a:rPr lang="ru-RU" smtClean="0"/>
              <a:pPr/>
              <a:t>15</a:t>
            </a:fld>
            <a:endParaRPr lang="ru-RU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E0791C-140D-4666-BFFE-3BFF608BA944}" type="slidenum">
              <a:rPr lang="ru-RU" smtClean="0"/>
              <a:pPr/>
              <a:t>16</a:t>
            </a:fld>
            <a:endParaRPr lang="ru-RU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E0791C-140D-4666-BFFE-3BFF608BA944}" type="slidenum">
              <a:rPr lang="ru-RU" smtClean="0"/>
              <a:pPr/>
              <a:t>17</a:t>
            </a:fld>
            <a:endParaRPr lang="ru-RU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E0791C-140D-4666-BFFE-3BFF608BA944}" type="slidenum">
              <a:rPr lang="ru-RU" smtClean="0"/>
              <a:pPr/>
              <a:t>18</a:t>
            </a:fld>
            <a:endParaRPr lang="ru-RU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E0791C-140D-4666-BFFE-3BFF608BA944}" type="slidenum">
              <a:rPr lang="ru-RU" smtClean="0"/>
              <a:pPr/>
              <a:t>19</a:t>
            </a:fld>
            <a:endParaRPr lang="ru-RU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E0791C-140D-4666-BFFE-3BFF608BA944}" type="slidenum">
              <a:rPr lang="ru-RU" smtClean="0"/>
              <a:pPr/>
              <a:t>2</a:t>
            </a:fld>
            <a:endParaRPr lang="ru-RU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E0791C-140D-4666-BFFE-3BFF608BA944}" type="slidenum">
              <a:rPr lang="ru-RU" smtClean="0"/>
              <a:pPr/>
              <a:t>20</a:t>
            </a:fld>
            <a:endParaRPr lang="ru-RU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E0791C-140D-4666-BFFE-3BFF608BA944}" type="slidenum">
              <a:rPr lang="ru-RU" smtClean="0"/>
              <a:pPr/>
              <a:t>21</a:t>
            </a:fld>
            <a:endParaRPr lang="ru-RU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E0791C-140D-4666-BFFE-3BFF608BA944}" type="slidenum">
              <a:rPr lang="ru-RU" smtClean="0"/>
              <a:pPr/>
              <a:t>22</a:t>
            </a:fld>
            <a:endParaRPr lang="ru-RU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E0791C-140D-4666-BFFE-3BFF608BA944}" type="slidenum">
              <a:rPr lang="ru-RU" smtClean="0"/>
              <a:pPr/>
              <a:t>23</a:t>
            </a:fld>
            <a:endParaRPr lang="ru-RU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E0791C-140D-4666-BFFE-3BFF608BA944}" type="slidenum">
              <a:rPr lang="ru-RU" smtClean="0"/>
              <a:pPr/>
              <a:t>24</a:t>
            </a:fld>
            <a:endParaRPr lang="ru-RU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E0791C-140D-4666-BFFE-3BFF608BA944}" type="slidenum">
              <a:rPr lang="ru-RU" smtClean="0"/>
              <a:pPr/>
              <a:t>25</a:t>
            </a:fld>
            <a:endParaRPr lang="ru-RU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E0791C-140D-4666-BFFE-3BFF608BA944}" type="slidenum">
              <a:rPr lang="ru-RU" smtClean="0"/>
              <a:pPr/>
              <a:t>26</a:t>
            </a:fld>
            <a:endParaRPr lang="ru-RU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E0791C-140D-4666-BFFE-3BFF608BA944}" type="slidenum">
              <a:rPr lang="ru-RU" smtClean="0"/>
              <a:pPr/>
              <a:t>27</a:t>
            </a:fld>
            <a:endParaRPr lang="ru-RU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E0791C-140D-4666-BFFE-3BFF608BA944}" type="slidenum">
              <a:rPr lang="ru-RU" smtClean="0"/>
              <a:pPr/>
              <a:t>28</a:t>
            </a:fld>
            <a:endParaRPr lang="ru-RU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E0791C-140D-4666-BFFE-3BFF608BA944}" type="slidenum">
              <a:rPr lang="ru-RU" smtClean="0"/>
              <a:pPr/>
              <a:t>29</a:t>
            </a:fld>
            <a:endParaRPr lang="ru-RU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E0791C-140D-4666-BFFE-3BFF608BA944}" type="slidenum">
              <a:rPr lang="ru-RU" smtClean="0"/>
              <a:pPr/>
              <a:t>3</a:t>
            </a:fld>
            <a:endParaRPr lang="ru-RU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E0791C-140D-4666-BFFE-3BFF608BA944}" type="slidenum">
              <a:rPr lang="ru-RU" smtClean="0"/>
              <a:pPr/>
              <a:t>30</a:t>
            </a:fld>
            <a:endParaRPr lang="ru-RU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E0791C-140D-4666-BFFE-3BFF608BA944}" type="slidenum">
              <a:rPr lang="ru-RU" smtClean="0"/>
              <a:pPr/>
              <a:t>31</a:t>
            </a:fld>
            <a:endParaRPr lang="ru-RU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E0791C-140D-4666-BFFE-3BFF608BA944}" type="slidenum">
              <a:rPr lang="ru-RU" smtClean="0"/>
              <a:pPr/>
              <a:t>32</a:t>
            </a:fld>
            <a:endParaRPr lang="ru-RU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E0791C-140D-4666-BFFE-3BFF608BA944}" type="slidenum">
              <a:rPr lang="ru-RU" smtClean="0"/>
              <a:pPr/>
              <a:t>33</a:t>
            </a:fld>
            <a:endParaRPr lang="ru-RU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E0791C-140D-4666-BFFE-3BFF608BA944}" type="slidenum">
              <a:rPr lang="ru-RU" smtClean="0"/>
              <a:pPr/>
              <a:t>34</a:t>
            </a:fld>
            <a:endParaRPr lang="ru-RU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E0791C-140D-4666-BFFE-3BFF608BA944}" type="slidenum">
              <a:rPr lang="ru-RU" smtClean="0"/>
              <a:pPr/>
              <a:t>35</a:t>
            </a:fld>
            <a:endParaRPr lang="ru-RU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E0791C-140D-4666-BFFE-3BFF608BA944}" type="slidenum">
              <a:rPr lang="ru-RU" smtClean="0"/>
              <a:pPr/>
              <a:t>36</a:t>
            </a:fld>
            <a:endParaRPr lang="ru-RU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E0791C-140D-4666-BFFE-3BFF608BA944}" type="slidenum">
              <a:rPr lang="ru-RU" smtClean="0"/>
              <a:pPr/>
              <a:t>37</a:t>
            </a:fld>
            <a:endParaRPr lang="ru-RU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E0791C-140D-4666-BFFE-3BFF608BA944}" type="slidenum">
              <a:rPr lang="ru-RU" smtClean="0"/>
              <a:pPr/>
              <a:t>38</a:t>
            </a:fld>
            <a:endParaRPr lang="ru-RU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E0791C-140D-4666-BFFE-3BFF608BA944}" type="slidenum">
              <a:rPr lang="ru-RU" smtClean="0"/>
              <a:pPr/>
              <a:t>39</a:t>
            </a:fld>
            <a:endParaRPr lang="ru-RU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E0791C-140D-4666-BFFE-3BFF608BA944}" type="slidenum">
              <a:rPr lang="ru-RU" smtClean="0"/>
              <a:pPr/>
              <a:t>4</a:t>
            </a:fld>
            <a:endParaRPr lang="ru-RU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E0791C-140D-4666-BFFE-3BFF608BA944}" type="slidenum">
              <a:rPr lang="ru-RU" smtClean="0"/>
              <a:pPr/>
              <a:t>40</a:t>
            </a:fld>
            <a:endParaRPr lang="ru-RU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E0791C-140D-4666-BFFE-3BFF608BA944}" type="slidenum">
              <a:rPr lang="ru-RU" smtClean="0"/>
              <a:pPr/>
              <a:t>41</a:t>
            </a:fld>
            <a:endParaRPr lang="ru-RU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E0791C-140D-4666-BFFE-3BFF608BA944}" type="slidenum">
              <a:rPr lang="ru-RU" smtClean="0"/>
              <a:pPr/>
              <a:t>42</a:t>
            </a:fld>
            <a:endParaRPr lang="ru-RU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E0791C-140D-4666-BFFE-3BFF608BA944}" type="slidenum">
              <a:rPr lang="ru-RU" smtClean="0"/>
              <a:pPr/>
              <a:t>43</a:t>
            </a:fld>
            <a:endParaRPr lang="ru-RU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E0791C-140D-4666-BFFE-3BFF608BA944}" type="slidenum">
              <a:rPr lang="ru-RU" smtClean="0"/>
              <a:pPr/>
              <a:t>44</a:t>
            </a:fld>
            <a:endParaRPr lang="ru-RU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E0791C-140D-4666-BFFE-3BFF608BA944}" type="slidenum">
              <a:rPr lang="ru-RU" smtClean="0"/>
              <a:pPr/>
              <a:t>45</a:t>
            </a:fld>
            <a:endParaRPr lang="ru-RU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E0791C-140D-4666-BFFE-3BFF608BA944}" type="slidenum">
              <a:rPr lang="ru-RU" smtClean="0"/>
              <a:pPr/>
              <a:t>46</a:t>
            </a:fld>
            <a:endParaRPr lang="ru-RU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E0791C-140D-4666-BFFE-3BFF608BA944}" type="slidenum">
              <a:rPr lang="ru-RU" smtClean="0"/>
              <a:pPr/>
              <a:t>47</a:t>
            </a:fld>
            <a:endParaRPr lang="ru-RU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E0791C-140D-4666-BFFE-3BFF608BA944}" type="slidenum">
              <a:rPr lang="ru-RU" smtClean="0"/>
              <a:pPr/>
              <a:t>48</a:t>
            </a:fld>
            <a:endParaRPr lang="ru-RU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E0791C-140D-4666-BFFE-3BFF608BA944}" type="slidenum">
              <a:rPr lang="ru-RU" smtClean="0"/>
              <a:pPr/>
              <a:t>49</a:t>
            </a:fld>
            <a:endParaRPr lang="ru-RU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E0791C-140D-4666-BFFE-3BFF608BA944}" type="slidenum">
              <a:rPr lang="ru-RU" smtClean="0"/>
              <a:pPr/>
              <a:t>5</a:t>
            </a:fld>
            <a:endParaRPr lang="ru-RU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E0791C-140D-4666-BFFE-3BFF608BA944}" type="slidenum">
              <a:rPr lang="ru-RU" smtClean="0"/>
              <a:pPr/>
              <a:t>50</a:t>
            </a:fld>
            <a:endParaRPr lang="ru-RU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E0791C-140D-4666-BFFE-3BFF608BA944}" type="slidenum">
              <a:rPr lang="ru-RU" smtClean="0"/>
              <a:pPr/>
              <a:t>51</a:t>
            </a:fld>
            <a:endParaRPr lang="ru-RU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E0791C-140D-4666-BFFE-3BFF608BA944}" type="slidenum">
              <a:rPr lang="ru-RU" smtClean="0"/>
              <a:pPr/>
              <a:t>52</a:t>
            </a:fld>
            <a:endParaRPr lang="ru-RU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E0791C-140D-4666-BFFE-3BFF608BA944}" type="slidenum">
              <a:rPr lang="ru-RU" smtClean="0"/>
              <a:pPr/>
              <a:t>53</a:t>
            </a:fld>
            <a:endParaRPr lang="ru-RU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E0791C-140D-4666-BFFE-3BFF608BA944}" type="slidenum">
              <a:rPr lang="ru-RU" smtClean="0"/>
              <a:pPr/>
              <a:t>54</a:t>
            </a:fld>
            <a:endParaRPr lang="ru-RU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E0791C-140D-4666-BFFE-3BFF608BA944}" type="slidenum">
              <a:rPr lang="ru-RU" smtClean="0"/>
              <a:pPr/>
              <a:t>55</a:t>
            </a:fld>
            <a:endParaRPr lang="ru-RU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E0791C-140D-4666-BFFE-3BFF608BA944}" type="slidenum">
              <a:rPr lang="ru-RU" smtClean="0"/>
              <a:pPr/>
              <a:t>56</a:t>
            </a:fld>
            <a:endParaRPr lang="ru-RU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E0791C-140D-4666-BFFE-3BFF608BA944}" type="slidenum">
              <a:rPr lang="ru-RU" smtClean="0"/>
              <a:pPr/>
              <a:t>57</a:t>
            </a:fld>
            <a:endParaRPr lang="ru-RU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E0791C-140D-4666-BFFE-3BFF608BA944}" type="slidenum">
              <a:rPr lang="ru-RU" smtClean="0"/>
              <a:pPr/>
              <a:t>58</a:t>
            </a:fld>
            <a:endParaRPr lang="ru-RU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E0791C-140D-4666-BFFE-3BFF608BA944}" type="slidenum">
              <a:rPr lang="ru-RU" smtClean="0"/>
              <a:pPr/>
              <a:t>59</a:t>
            </a:fld>
            <a:endParaRPr lang="ru-RU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E0791C-140D-4666-BFFE-3BFF608BA944}" type="slidenum">
              <a:rPr lang="ru-RU" smtClean="0"/>
              <a:pPr/>
              <a:t>6</a:t>
            </a:fld>
            <a:endParaRPr lang="ru-RU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E0791C-140D-4666-BFFE-3BFF608BA944}" type="slidenum">
              <a:rPr lang="ru-RU" smtClean="0"/>
              <a:pPr/>
              <a:t>60</a:t>
            </a:fld>
            <a:endParaRPr lang="ru-RU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E0791C-140D-4666-BFFE-3BFF608BA944}" type="slidenum">
              <a:rPr lang="ru-RU" smtClean="0"/>
              <a:pPr/>
              <a:t>61</a:t>
            </a:fld>
            <a:endParaRPr lang="ru-RU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E0791C-140D-4666-BFFE-3BFF608BA944}" type="slidenum">
              <a:rPr lang="ru-RU" smtClean="0"/>
              <a:pPr/>
              <a:t>62</a:t>
            </a:fld>
            <a:endParaRPr lang="ru-RU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E0791C-140D-4666-BFFE-3BFF608BA944}" type="slidenum">
              <a:rPr lang="ru-RU" smtClean="0"/>
              <a:pPr/>
              <a:t>63</a:t>
            </a:fld>
            <a:endParaRPr lang="ru-RU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E0791C-140D-4666-BFFE-3BFF608BA944}" type="slidenum">
              <a:rPr lang="ru-RU" smtClean="0"/>
              <a:pPr/>
              <a:t>64</a:t>
            </a:fld>
            <a:endParaRPr lang="ru-RU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E0791C-140D-4666-BFFE-3BFF608BA944}" type="slidenum">
              <a:rPr lang="ru-RU" smtClean="0"/>
              <a:pPr/>
              <a:t>65</a:t>
            </a:fld>
            <a:endParaRPr lang="ru-RU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E0791C-140D-4666-BFFE-3BFF608BA944}" type="slidenum">
              <a:rPr lang="ru-RU" smtClean="0"/>
              <a:pPr/>
              <a:t>66</a:t>
            </a:fld>
            <a:endParaRPr lang="ru-RU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E0791C-140D-4666-BFFE-3BFF608BA944}" type="slidenum">
              <a:rPr lang="ru-RU" smtClean="0"/>
              <a:pPr/>
              <a:t>67</a:t>
            </a:fld>
            <a:endParaRPr lang="ru-RU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E0791C-140D-4666-BFFE-3BFF608BA944}" type="slidenum">
              <a:rPr lang="ru-RU" smtClean="0"/>
              <a:pPr/>
              <a:t>7</a:t>
            </a:fld>
            <a:endParaRPr lang="ru-RU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E0791C-140D-4666-BFFE-3BFF608BA944}" type="slidenum">
              <a:rPr lang="ru-RU" smtClean="0"/>
              <a:pPr/>
              <a:t>8</a:t>
            </a:fld>
            <a:endParaRPr lang="ru-RU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E0791C-140D-4666-BFFE-3BFF608BA944}" type="slidenum">
              <a:rPr lang="ru-RU" smtClean="0"/>
              <a:pPr/>
              <a:t>9</a:t>
            </a:fld>
            <a:endParaRPr lang="ru-RU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044CE8-E18B-45D4-B778-ECC373B931A9}" type="datetimeFigureOut">
              <a:rPr lang="ru-RU" smtClean="0"/>
              <a:pPr/>
              <a:t>26.05.2022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D938E-CD80-49BB-9631-338212C25B2C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044CE8-E18B-45D4-B778-ECC373B931A9}" type="datetimeFigureOut">
              <a:rPr lang="ru-RU" smtClean="0"/>
              <a:pPr/>
              <a:t>26.05.2022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D938E-CD80-49BB-9631-338212C25B2C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044CE8-E18B-45D4-B778-ECC373B931A9}" type="datetimeFigureOut">
              <a:rPr lang="ru-RU" smtClean="0"/>
              <a:pPr/>
              <a:t>26.05.2022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D938E-CD80-49BB-9631-338212C25B2C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044CE8-E18B-45D4-B778-ECC373B931A9}" type="datetimeFigureOut">
              <a:rPr lang="ru-RU" smtClean="0"/>
              <a:pPr/>
              <a:t>26.05.2022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D938E-CD80-49BB-9631-338212C25B2C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044CE8-E18B-45D4-B778-ECC373B931A9}" type="datetimeFigureOut">
              <a:rPr lang="ru-RU" smtClean="0"/>
              <a:pPr/>
              <a:t>26.05.2022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D938E-CD80-49BB-9631-338212C25B2C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044CE8-E18B-45D4-B778-ECC373B931A9}" type="datetimeFigureOut">
              <a:rPr lang="ru-RU" smtClean="0"/>
              <a:pPr/>
              <a:t>26.05.2022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D938E-CD80-49BB-9631-338212C25B2C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044CE8-E18B-45D4-B778-ECC373B931A9}" type="datetimeFigureOut">
              <a:rPr lang="ru-RU" smtClean="0"/>
              <a:pPr/>
              <a:t>26.05.2022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D938E-CD80-49BB-9631-338212C25B2C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044CE8-E18B-45D4-B778-ECC373B931A9}" type="datetimeFigureOut">
              <a:rPr lang="ru-RU" smtClean="0"/>
              <a:pPr/>
              <a:t>26.05.2022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D938E-CD80-49BB-9631-338212C25B2C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044CE8-E18B-45D4-B778-ECC373B931A9}" type="datetimeFigureOut">
              <a:rPr lang="ru-RU" smtClean="0"/>
              <a:pPr/>
              <a:t>26.05.2022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D938E-CD80-49BB-9631-338212C25B2C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044CE8-E18B-45D4-B778-ECC373B931A9}" type="datetimeFigureOut">
              <a:rPr lang="ru-RU" smtClean="0"/>
              <a:pPr/>
              <a:t>26.05.2022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D938E-CD80-49BB-9631-338212C25B2C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044CE8-E18B-45D4-B778-ECC373B931A9}" type="datetimeFigureOut">
              <a:rPr lang="ru-RU" smtClean="0"/>
              <a:pPr/>
              <a:t>26.05.2022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D938E-CD80-49BB-9631-338212C25B2C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044CE8-E18B-45D4-B778-ECC373B931A9}" type="datetimeFigureOut">
              <a:rPr lang="ru-RU" smtClean="0"/>
              <a:pPr/>
              <a:t>26.05.2022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2D938E-CD80-49BB-9631-338212C25B2C}" type="slidenum">
              <a:rPr lang="ru-RU" smtClean="0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141480"/>
            <a:ext cx="7772400" cy="1620180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Администрирование информационных систем и </a:t>
            </a:r>
            <a:r>
              <a:rPr lang="ru-RU" dirty="0" err="1" smtClean="0"/>
              <a:t>веб-порталов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0" y="2304256"/>
            <a:ext cx="9144000" cy="2787774"/>
          </a:xfrm>
        </p:spPr>
        <p:txBody>
          <a:bodyPr>
            <a:noAutofit/>
          </a:bodyPr>
          <a:lstStyle/>
          <a:p>
            <a:pPr marL="514350" indent="-514350" algn="l">
              <a:spcBef>
                <a:spcPts val="0"/>
              </a:spcBef>
              <a:buFont typeface="Arial" pitchFamily="34" charset="0"/>
              <a:buAutoNum type="arabicPeriod"/>
            </a:pPr>
            <a:r>
              <a:rPr lang="ru-RU" sz="1300" dirty="0" smtClean="0">
                <a:solidFill>
                  <a:schemeClr val="tx1"/>
                </a:solidFill>
              </a:rPr>
              <a:t>Понятие и структура </a:t>
            </a:r>
            <a:r>
              <a:rPr lang="en-US" sz="1300" dirty="0" smtClean="0">
                <a:solidFill>
                  <a:schemeClr val="tx1"/>
                </a:solidFill>
              </a:rPr>
              <a:t>CMS.</a:t>
            </a:r>
            <a:endParaRPr lang="ru-RU" sz="1300" dirty="0" smtClean="0">
              <a:solidFill>
                <a:schemeClr val="tx1"/>
              </a:solidFill>
            </a:endParaRPr>
          </a:p>
          <a:p>
            <a:pPr marL="514350" indent="-514350" algn="l">
              <a:spcBef>
                <a:spcPts val="0"/>
              </a:spcBef>
              <a:buFont typeface="Arial" pitchFamily="34" charset="0"/>
              <a:buAutoNum type="arabicPeriod"/>
            </a:pPr>
            <a:r>
              <a:rPr lang="ru-RU" sz="1300" dirty="0" smtClean="0">
                <a:solidFill>
                  <a:schemeClr val="tx1"/>
                </a:solidFill>
              </a:rPr>
              <a:t>Установка </a:t>
            </a:r>
            <a:r>
              <a:rPr lang="en-US" sz="1300" dirty="0" smtClean="0">
                <a:solidFill>
                  <a:schemeClr val="tx1"/>
                </a:solidFill>
              </a:rPr>
              <a:t>CMS </a:t>
            </a:r>
            <a:r>
              <a:rPr lang="en-US" sz="1300" dirty="0" err="1" smtClean="0">
                <a:solidFill>
                  <a:schemeClr val="tx1"/>
                </a:solidFill>
              </a:rPr>
              <a:t>Wordpress</a:t>
            </a:r>
            <a:r>
              <a:rPr lang="en-US" sz="1300" dirty="0" smtClean="0">
                <a:solidFill>
                  <a:schemeClr val="tx1"/>
                </a:solidFill>
              </a:rPr>
              <a:t>.</a:t>
            </a:r>
            <a:endParaRPr lang="ru-RU" sz="1300" dirty="0" smtClean="0">
              <a:solidFill>
                <a:schemeClr val="tx1"/>
              </a:solidFill>
            </a:endParaRPr>
          </a:p>
          <a:p>
            <a:pPr marL="514350" indent="-514350" algn="l">
              <a:spcBef>
                <a:spcPts val="0"/>
              </a:spcBef>
              <a:buFont typeface="Arial" pitchFamily="34" charset="0"/>
              <a:buAutoNum type="arabicPeriod"/>
            </a:pPr>
            <a:r>
              <a:rPr lang="ru-RU" sz="1300" dirty="0" smtClean="0">
                <a:solidFill>
                  <a:schemeClr val="tx1"/>
                </a:solidFill>
              </a:rPr>
              <a:t>Основные элементы администраторской панели </a:t>
            </a:r>
            <a:r>
              <a:rPr lang="en-US" sz="1300" dirty="0" err="1" smtClean="0">
                <a:solidFill>
                  <a:schemeClr val="tx1"/>
                </a:solidFill>
              </a:rPr>
              <a:t>Wordpress</a:t>
            </a:r>
            <a:r>
              <a:rPr lang="ru-RU" sz="1300" dirty="0" smtClean="0">
                <a:solidFill>
                  <a:schemeClr val="tx1"/>
                </a:solidFill>
              </a:rPr>
              <a:t>. Основные настройки </a:t>
            </a:r>
            <a:r>
              <a:rPr lang="en-US" sz="1300" dirty="0" err="1" smtClean="0">
                <a:solidFill>
                  <a:schemeClr val="tx1"/>
                </a:solidFill>
              </a:rPr>
              <a:t>Wordpress</a:t>
            </a:r>
            <a:r>
              <a:rPr lang="ru-RU" sz="1300" dirty="0" smtClean="0">
                <a:solidFill>
                  <a:schemeClr val="tx1"/>
                </a:solidFill>
              </a:rPr>
              <a:t>.</a:t>
            </a:r>
          </a:p>
          <a:p>
            <a:pPr marL="514350" indent="-514350" algn="l">
              <a:spcBef>
                <a:spcPts val="0"/>
              </a:spcBef>
              <a:buFont typeface="Arial" pitchFamily="34" charset="0"/>
              <a:buAutoNum type="arabicPeriod"/>
            </a:pPr>
            <a:r>
              <a:rPr lang="ru-RU" sz="1300" dirty="0" smtClean="0">
                <a:solidFill>
                  <a:schemeClr val="tx1"/>
                </a:solidFill>
              </a:rPr>
              <a:t>Редактирование содержания сайта на </a:t>
            </a:r>
            <a:r>
              <a:rPr lang="en-US" sz="1300" dirty="0" err="1" smtClean="0">
                <a:solidFill>
                  <a:schemeClr val="tx1"/>
                </a:solidFill>
              </a:rPr>
              <a:t>Wordpress</a:t>
            </a:r>
            <a:r>
              <a:rPr lang="ru-RU" sz="1300" dirty="0" smtClean="0">
                <a:solidFill>
                  <a:schemeClr val="tx1"/>
                </a:solidFill>
              </a:rPr>
              <a:t>.</a:t>
            </a:r>
          </a:p>
          <a:p>
            <a:pPr marL="514350" indent="-514350" algn="l">
              <a:spcBef>
                <a:spcPts val="0"/>
              </a:spcBef>
              <a:buFont typeface="Arial" pitchFamily="34" charset="0"/>
              <a:buAutoNum type="arabicPeriod"/>
            </a:pPr>
            <a:r>
              <a:rPr lang="ru-RU" sz="1300" dirty="0" smtClean="0">
                <a:solidFill>
                  <a:schemeClr val="tx1"/>
                </a:solidFill>
              </a:rPr>
              <a:t>Пользователи и роли в </a:t>
            </a:r>
            <a:r>
              <a:rPr lang="en-US" sz="1300" dirty="0" err="1" smtClean="0">
                <a:solidFill>
                  <a:schemeClr val="tx1"/>
                </a:solidFill>
              </a:rPr>
              <a:t>Wordpress</a:t>
            </a:r>
            <a:r>
              <a:rPr lang="ru-RU" sz="1300" dirty="0" smtClean="0">
                <a:solidFill>
                  <a:schemeClr val="tx1"/>
                </a:solidFill>
              </a:rPr>
              <a:t>.</a:t>
            </a:r>
          </a:p>
          <a:p>
            <a:pPr marL="514350" indent="-514350" algn="l">
              <a:spcBef>
                <a:spcPts val="0"/>
              </a:spcBef>
              <a:buFont typeface="Arial" pitchFamily="34" charset="0"/>
              <a:buAutoNum type="arabicPeriod"/>
            </a:pPr>
            <a:r>
              <a:rPr lang="ru-RU" sz="1300" dirty="0" smtClean="0">
                <a:solidFill>
                  <a:schemeClr val="tx1"/>
                </a:solidFill>
              </a:rPr>
              <a:t>Оформление и навигация</a:t>
            </a:r>
            <a:r>
              <a:rPr lang="en-US" sz="1300" dirty="0" smtClean="0">
                <a:solidFill>
                  <a:schemeClr val="tx1"/>
                </a:solidFill>
              </a:rPr>
              <a:t> </a:t>
            </a:r>
            <a:r>
              <a:rPr lang="ru-RU" sz="1300" dirty="0" smtClean="0">
                <a:solidFill>
                  <a:schemeClr val="tx1"/>
                </a:solidFill>
              </a:rPr>
              <a:t>сайта в </a:t>
            </a:r>
            <a:r>
              <a:rPr lang="en-US" sz="1300" dirty="0" err="1" smtClean="0">
                <a:solidFill>
                  <a:schemeClr val="tx1"/>
                </a:solidFill>
              </a:rPr>
              <a:t>Wordpress</a:t>
            </a:r>
            <a:r>
              <a:rPr lang="ru-RU" sz="1300" dirty="0" smtClean="0">
                <a:solidFill>
                  <a:schemeClr val="tx1"/>
                </a:solidFill>
              </a:rPr>
              <a:t>.</a:t>
            </a:r>
            <a:endParaRPr lang="en-US" sz="1300" dirty="0" smtClean="0">
              <a:solidFill>
                <a:schemeClr val="tx1"/>
              </a:solidFill>
            </a:endParaRPr>
          </a:p>
          <a:p>
            <a:pPr marL="514350" indent="-514350" algn="l">
              <a:spcBef>
                <a:spcPts val="0"/>
              </a:spcBef>
              <a:buFont typeface="Arial" pitchFamily="34" charset="0"/>
              <a:buAutoNum type="arabicPeriod"/>
            </a:pPr>
            <a:r>
              <a:rPr lang="en-US" sz="1300" dirty="0" smtClean="0">
                <a:solidFill>
                  <a:schemeClr val="tx1"/>
                </a:solidFill>
              </a:rPr>
              <a:t>FTP-</a:t>
            </a:r>
            <a:r>
              <a:rPr lang="ru-RU" sz="1300" dirty="0" smtClean="0">
                <a:solidFill>
                  <a:schemeClr val="tx1"/>
                </a:solidFill>
              </a:rPr>
              <a:t>сервер </a:t>
            </a:r>
            <a:r>
              <a:rPr lang="en-US" sz="1300" dirty="0" err="1" smtClean="0">
                <a:solidFill>
                  <a:schemeClr val="tx1"/>
                </a:solidFill>
              </a:rPr>
              <a:t>VSFTPd</a:t>
            </a:r>
            <a:r>
              <a:rPr lang="en-US" sz="1300" dirty="0" smtClean="0">
                <a:solidFill>
                  <a:schemeClr val="tx1"/>
                </a:solidFill>
              </a:rPr>
              <a:t>.</a:t>
            </a:r>
            <a:endParaRPr lang="ru-RU" sz="1300" dirty="0" smtClean="0">
              <a:solidFill>
                <a:schemeClr val="tx1"/>
              </a:solidFill>
            </a:endParaRPr>
          </a:p>
          <a:p>
            <a:pPr marL="514350" indent="-514350" algn="l">
              <a:spcBef>
                <a:spcPts val="0"/>
              </a:spcBef>
              <a:buFont typeface="Arial" pitchFamily="34" charset="0"/>
              <a:buAutoNum type="arabicPeriod"/>
            </a:pPr>
            <a:r>
              <a:rPr lang="ru-RU" sz="1300" dirty="0" smtClean="0">
                <a:solidFill>
                  <a:schemeClr val="tx1"/>
                </a:solidFill>
              </a:rPr>
              <a:t>Журналы </a:t>
            </a:r>
            <a:r>
              <a:rPr lang="ru-RU" sz="1300" dirty="0" err="1" smtClean="0">
                <a:solidFill>
                  <a:schemeClr val="tx1"/>
                </a:solidFill>
              </a:rPr>
              <a:t>веб-сервера</a:t>
            </a:r>
            <a:r>
              <a:rPr lang="ru-RU" sz="1300" dirty="0" smtClean="0">
                <a:solidFill>
                  <a:schemeClr val="tx1"/>
                </a:solidFill>
              </a:rPr>
              <a:t> </a:t>
            </a:r>
            <a:r>
              <a:rPr lang="en-US" sz="1300" dirty="0" smtClean="0">
                <a:solidFill>
                  <a:schemeClr val="tx1"/>
                </a:solidFill>
              </a:rPr>
              <a:t>Apache HTTP Server.</a:t>
            </a:r>
          </a:p>
          <a:p>
            <a:pPr marL="514350" indent="-514350" algn="l">
              <a:spcBef>
                <a:spcPts val="0"/>
              </a:spcBef>
              <a:buFont typeface="Arial" pitchFamily="34" charset="0"/>
              <a:buAutoNum type="arabicPeriod"/>
            </a:pPr>
            <a:r>
              <a:rPr lang="ru-RU" sz="1300" dirty="0" smtClean="0">
                <a:solidFill>
                  <a:schemeClr val="tx1"/>
                </a:solidFill>
              </a:rPr>
              <a:t>Архиваторы в ОС </a:t>
            </a:r>
            <a:r>
              <a:rPr lang="en-US" sz="1300" dirty="0" err="1" smtClean="0">
                <a:solidFill>
                  <a:schemeClr val="tx1"/>
                </a:solidFill>
              </a:rPr>
              <a:t>Ubuntu</a:t>
            </a:r>
            <a:r>
              <a:rPr lang="en-US" sz="1300" dirty="0" smtClean="0">
                <a:solidFill>
                  <a:schemeClr val="tx1"/>
                </a:solidFill>
              </a:rPr>
              <a:t> Server</a:t>
            </a:r>
            <a:r>
              <a:rPr lang="ru-RU" sz="1300" dirty="0" smtClean="0">
                <a:solidFill>
                  <a:schemeClr val="tx1"/>
                </a:solidFill>
              </a:rPr>
              <a:t>. </a:t>
            </a:r>
            <a:endParaRPr lang="en-US" sz="1300" dirty="0" smtClean="0">
              <a:solidFill>
                <a:schemeClr val="tx1"/>
              </a:solidFill>
            </a:endParaRPr>
          </a:p>
          <a:p>
            <a:pPr marL="514350" indent="-514350" algn="l">
              <a:spcBef>
                <a:spcPts val="0"/>
              </a:spcBef>
              <a:buFont typeface="Arial" pitchFamily="34" charset="0"/>
              <a:buAutoNum type="arabicPeriod"/>
            </a:pPr>
            <a:r>
              <a:rPr lang="ru-RU" sz="1300" dirty="0" smtClean="0">
                <a:solidFill>
                  <a:schemeClr val="tx1"/>
                </a:solidFill>
              </a:rPr>
              <a:t>Конфигурация доступа к папкам в </a:t>
            </a:r>
            <a:r>
              <a:rPr lang="en-US" sz="1300" dirty="0" smtClean="0">
                <a:solidFill>
                  <a:schemeClr val="tx1"/>
                </a:solidFill>
              </a:rPr>
              <a:t>Apache HTTP Server.</a:t>
            </a:r>
            <a:r>
              <a:rPr lang="ru-RU" sz="1300" dirty="0" smtClean="0">
                <a:solidFill>
                  <a:schemeClr val="tx1"/>
                </a:solidFill>
              </a:rPr>
              <a:t> </a:t>
            </a:r>
          </a:p>
          <a:p>
            <a:pPr marL="514350" indent="-514350" algn="l">
              <a:spcBef>
                <a:spcPts val="0"/>
              </a:spcBef>
              <a:buFont typeface="Arial" pitchFamily="34" charset="0"/>
              <a:buAutoNum type="arabicPeriod"/>
            </a:pPr>
            <a:r>
              <a:rPr lang="ru-RU" sz="1300" dirty="0" smtClean="0">
                <a:solidFill>
                  <a:schemeClr val="tx1"/>
                </a:solidFill>
              </a:rPr>
              <a:t>Настройка </a:t>
            </a:r>
            <a:r>
              <a:rPr lang="en-US" sz="1300" dirty="0" smtClean="0">
                <a:solidFill>
                  <a:schemeClr val="tx1"/>
                </a:solidFill>
              </a:rPr>
              <a:t>Apache HTTP Server </a:t>
            </a:r>
            <a:r>
              <a:rPr lang="ru-RU" sz="1300" dirty="0" smtClean="0">
                <a:solidFill>
                  <a:schemeClr val="tx1"/>
                </a:solidFill>
              </a:rPr>
              <a:t>для обеспечения отображения названий записей в ссылках </a:t>
            </a:r>
            <a:r>
              <a:rPr lang="en-US" sz="1300" dirty="0" err="1" smtClean="0">
                <a:solidFill>
                  <a:schemeClr val="tx1"/>
                </a:solidFill>
              </a:rPr>
              <a:t>Wordpress</a:t>
            </a:r>
            <a:r>
              <a:rPr lang="ru-RU" sz="1300" dirty="0" smtClean="0">
                <a:solidFill>
                  <a:schemeClr val="tx1"/>
                </a:solidFill>
              </a:rPr>
              <a:t>.</a:t>
            </a:r>
          </a:p>
          <a:p>
            <a:pPr marL="514350" indent="-514350" algn="l">
              <a:spcBef>
                <a:spcPts val="0"/>
              </a:spcBef>
              <a:buFont typeface="Arial" pitchFamily="34" charset="0"/>
              <a:buAutoNum type="arabicPeriod"/>
            </a:pPr>
            <a:r>
              <a:rPr lang="ru-RU" sz="1300" dirty="0" smtClean="0">
                <a:solidFill>
                  <a:schemeClr val="tx1"/>
                </a:solidFill>
              </a:rPr>
              <a:t>Настройка </a:t>
            </a:r>
            <a:r>
              <a:rPr lang="en-US" sz="1300" dirty="0" err="1" smtClean="0">
                <a:solidFill>
                  <a:schemeClr val="tx1"/>
                </a:solidFill>
              </a:rPr>
              <a:t>Wordpress</a:t>
            </a:r>
            <a:r>
              <a:rPr lang="ru-RU" sz="1300" dirty="0" smtClean="0">
                <a:solidFill>
                  <a:schemeClr val="tx1"/>
                </a:solidFill>
              </a:rPr>
              <a:t> отображения названий записей в ссылках</a:t>
            </a:r>
            <a:r>
              <a:rPr lang="en-US" sz="1300" dirty="0" smtClean="0">
                <a:solidFill>
                  <a:schemeClr val="tx1"/>
                </a:solidFill>
              </a:rPr>
              <a:t>.</a:t>
            </a:r>
            <a:r>
              <a:rPr lang="ru-RU" sz="1300" dirty="0" smtClean="0">
                <a:solidFill>
                  <a:schemeClr val="tx1"/>
                </a:solidFill>
              </a:rPr>
              <a:t> Установка </a:t>
            </a:r>
            <a:r>
              <a:rPr lang="ru-RU" sz="1300" dirty="0" err="1" smtClean="0">
                <a:solidFill>
                  <a:schemeClr val="tx1"/>
                </a:solidFill>
              </a:rPr>
              <a:t>плагинов</a:t>
            </a:r>
            <a:r>
              <a:rPr lang="ru-RU" sz="1300" dirty="0" smtClean="0">
                <a:solidFill>
                  <a:schemeClr val="tx1"/>
                </a:solidFill>
              </a:rPr>
              <a:t>.</a:t>
            </a:r>
            <a:endParaRPr lang="en-US" sz="1300" dirty="0" smtClean="0">
              <a:solidFill>
                <a:schemeClr val="tx1"/>
              </a:solidFill>
            </a:endParaRPr>
          </a:p>
        </p:txBody>
      </p:sp>
      <p:sp>
        <p:nvSpPr>
          <p:cNvPr id="5" name="Подзаголовок 2"/>
          <p:cNvSpPr txBox="1">
            <a:spLocks/>
          </p:cNvSpPr>
          <p:nvPr/>
        </p:nvSpPr>
        <p:spPr>
          <a:xfrm>
            <a:off x="2286000" y="1851670"/>
            <a:ext cx="4572000" cy="50405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ru-RU" sz="3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Лекция </a:t>
            </a:r>
            <a:r>
              <a:rPr kumimoji="0" lang="en-US" sz="3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18</a:t>
            </a:r>
            <a:r>
              <a:rPr kumimoji="0" lang="ru-RU" sz="3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:</a:t>
            </a: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E:\печать\ubuntu-web\salts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214198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E:\печать\картинки-по-админке\2022-05\wordpress-insert-sal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9190" y="0"/>
            <a:ext cx="8525621" cy="51435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E:\печать\картинки-по-админке\2022-05\wordpress-install-not-working-on-php8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9191" y="0"/>
            <a:ext cx="8525618" cy="51435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E:\печать\картинки-по-админке\2022-05\add-apt-repository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2951" y="0"/>
            <a:ext cx="8338098" cy="51435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E:\печать\картинки-по-админке\2022-05\apt-install-php7-4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2952" y="0"/>
            <a:ext cx="8338097" cy="51435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7" name="Picture 3" descr="E:\печать\картинки-по-админке\2022-05\wordpress-apache-config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9191" y="0"/>
            <a:ext cx="8525619" cy="51435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E:\печать\картинки-по-админке\2022-05\wordpress-php74-requirements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9191" y="0"/>
            <a:ext cx="8525619" cy="51435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E:\печать\картинки-по-админке\2022-05\wordpress-php74-modules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9191" y="0"/>
            <a:ext cx="8525619" cy="51435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E:\печать\ubuntu-web\wordpress-install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21904" y="-43972"/>
            <a:ext cx="6300192" cy="518747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E:\печать\ubuntu-web\wordpress-install-email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48606" y="0"/>
            <a:ext cx="6246789" cy="51435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CMS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0" y="1200150"/>
            <a:ext cx="9144000" cy="3943349"/>
          </a:xfrm>
        </p:spPr>
        <p:txBody>
          <a:bodyPr>
            <a:normAutofit/>
          </a:bodyPr>
          <a:lstStyle/>
          <a:p>
            <a:r>
              <a:rPr lang="en-US" dirty="0" smtClean="0"/>
              <a:t>Content Management System</a:t>
            </a:r>
          </a:p>
          <a:p>
            <a:r>
              <a:rPr lang="ru-RU" dirty="0" smtClean="0"/>
              <a:t>Система управления содержимым</a:t>
            </a:r>
          </a:p>
          <a:p>
            <a:r>
              <a:rPr lang="ru-RU" dirty="0" smtClean="0"/>
              <a:t>Информационная система, используемая для обеспечения создания, редактирования, управления, оформления и публикации страниц сайта</a:t>
            </a:r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>
            <a:off x="8616061" y="4083918"/>
            <a:ext cx="4924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FF0000"/>
                </a:solidFill>
              </a:rPr>
              <a:t>1</a:t>
            </a:r>
            <a:endParaRPr lang="ru-RU" sz="36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E:\печать\ubuntu-web\wordpress-logi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48606" y="0"/>
            <a:ext cx="6246789" cy="51435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E:\печать\ubuntu-web\wp-admi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39652" y="-14746"/>
            <a:ext cx="6264696" cy="515824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:\печать\wordpress\default-index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7406" y="66675"/>
            <a:ext cx="7469188" cy="50101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1141635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Основные элементы администраторской панели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0" y="1707654"/>
            <a:ext cx="9144000" cy="3435845"/>
          </a:xfrm>
        </p:spPr>
        <p:txBody>
          <a:bodyPr>
            <a:normAutofit fontScale="55000" lnSpcReduction="20000"/>
          </a:bodyPr>
          <a:lstStyle/>
          <a:p>
            <a:r>
              <a:rPr lang="ru-RU" sz="6000" dirty="0" smtClean="0"/>
              <a:t>Общие настройки</a:t>
            </a:r>
          </a:p>
          <a:p>
            <a:r>
              <a:rPr lang="ru-RU" sz="6000" dirty="0" smtClean="0"/>
              <a:t>Записи и категории</a:t>
            </a:r>
          </a:p>
          <a:p>
            <a:r>
              <a:rPr lang="ru-RU" sz="6000" dirty="0" smtClean="0"/>
              <a:t>Страницы</a:t>
            </a:r>
          </a:p>
          <a:p>
            <a:r>
              <a:rPr lang="ru-RU" sz="6000" dirty="0" smtClean="0"/>
              <a:t>Меню</a:t>
            </a:r>
          </a:p>
          <a:p>
            <a:r>
              <a:rPr lang="ru-RU" sz="6000" dirty="0" smtClean="0"/>
              <a:t>Пользователи</a:t>
            </a:r>
          </a:p>
          <a:p>
            <a:r>
              <a:rPr lang="ru-RU" sz="6000" dirty="0" smtClean="0"/>
              <a:t>Шаблоны</a:t>
            </a:r>
            <a:endParaRPr lang="ru-RU" sz="6000" dirty="0"/>
          </a:p>
        </p:txBody>
      </p:sp>
      <p:sp>
        <p:nvSpPr>
          <p:cNvPr id="4" name="TextBox 3"/>
          <p:cNvSpPr txBox="1"/>
          <p:nvPr/>
        </p:nvSpPr>
        <p:spPr>
          <a:xfrm>
            <a:off x="8616061" y="4083918"/>
            <a:ext cx="4924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dirty="0" smtClean="0">
                <a:solidFill>
                  <a:srgbClr val="FF0000"/>
                </a:solidFill>
              </a:rPr>
              <a:t>3</a:t>
            </a:r>
            <a:endParaRPr lang="ru-RU" sz="36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E:\печать\wordpress\language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8200" y="66675"/>
            <a:ext cx="7467600" cy="50101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E:\печать\wordpress\time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8200" y="66675"/>
            <a:ext cx="7467600" cy="50101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616061" y="4083918"/>
            <a:ext cx="4924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dirty="0" smtClean="0">
                <a:solidFill>
                  <a:srgbClr val="FF0000"/>
                </a:solidFill>
              </a:rPr>
              <a:t>4</a:t>
            </a:r>
            <a:endParaRPr lang="ru-RU" sz="3600" dirty="0">
              <a:solidFill>
                <a:srgbClr val="FF0000"/>
              </a:solidFill>
            </a:endParaRPr>
          </a:p>
        </p:txBody>
      </p:sp>
      <p:pic>
        <p:nvPicPr>
          <p:cNvPr id="4098" name="Picture 2" descr="E:\печать\wordpress\pages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8200" y="66675"/>
            <a:ext cx="7467600" cy="50101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E:\печать\wordpress\pages-help.png"/>
          <p:cNvPicPr>
            <a:picLocks noChangeAspect="1" noChangeArrowheads="1"/>
          </p:cNvPicPr>
          <p:nvPr/>
        </p:nvPicPr>
        <p:blipFill>
          <a:blip r:embed="rId3" cstate="print"/>
          <a:srcRect r="5983"/>
          <a:stretch>
            <a:fillRect/>
          </a:stretch>
        </p:blipFill>
        <p:spPr bwMode="auto">
          <a:xfrm>
            <a:off x="197768" y="0"/>
            <a:ext cx="8748464" cy="51435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E:\печать\wordpress\user-add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5054417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8616061" y="4083918"/>
            <a:ext cx="4924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dirty="0" smtClean="0">
                <a:solidFill>
                  <a:srgbClr val="FF0000"/>
                </a:solidFill>
              </a:rPr>
              <a:t>5</a:t>
            </a:r>
            <a:endParaRPr lang="ru-RU" sz="36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1141635"/>
          </a:xfrm>
        </p:spPr>
        <p:txBody>
          <a:bodyPr>
            <a:normAutofit/>
          </a:bodyPr>
          <a:lstStyle/>
          <a:p>
            <a:r>
              <a:rPr lang="ru-RU" dirty="0" smtClean="0"/>
              <a:t>Роли пользователей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0" y="1275606"/>
            <a:ext cx="9144000" cy="3867893"/>
          </a:xfrm>
        </p:spPr>
        <p:txBody>
          <a:bodyPr>
            <a:noAutofit/>
          </a:bodyPr>
          <a:lstStyle/>
          <a:p>
            <a:r>
              <a:rPr lang="ru-RU" sz="2400" dirty="0" smtClean="0"/>
              <a:t>Администратор – управляет страницами, пользователями и их записями </a:t>
            </a:r>
          </a:p>
          <a:p>
            <a:r>
              <a:rPr lang="ru-RU" sz="2400" dirty="0" smtClean="0"/>
              <a:t>Редактор – управляет записями пользователей</a:t>
            </a:r>
          </a:p>
          <a:p>
            <a:r>
              <a:rPr lang="ru-RU" sz="2400" dirty="0" smtClean="0"/>
              <a:t>Автор – управляет своими записями</a:t>
            </a:r>
          </a:p>
          <a:p>
            <a:r>
              <a:rPr lang="ru-RU" sz="2400" dirty="0" smtClean="0"/>
              <a:t>Участник – создает черновики записей, но не может сам их публиковать</a:t>
            </a:r>
          </a:p>
          <a:p>
            <a:r>
              <a:rPr lang="ru-RU" sz="2400" dirty="0" smtClean="0"/>
              <a:t>Подписчик – только добавляет свой профиль с почтовым адресом в БД, чтобы ему могли писать</a:t>
            </a:r>
            <a:endParaRPr lang="ru-RU" sz="24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Основные функции </a:t>
            </a:r>
            <a:r>
              <a:rPr lang="en-US" dirty="0" smtClean="0"/>
              <a:t>CMS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0" y="1200150"/>
            <a:ext cx="9144000" cy="3943349"/>
          </a:xfrm>
        </p:spPr>
        <p:txBody>
          <a:bodyPr>
            <a:normAutofit lnSpcReduction="10000"/>
          </a:bodyPr>
          <a:lstStyle/>
          <a:p>
            <a:r>
              <a:rPr lang="ru-RU" dirty="0" smtClean="0"/>
              <a:t>предоставление инструментов для создания страниц сайта (</a:t>
            </a:r>
            <a:r>
              <a:rPr lang="en-US" dirty="0" err="1" smtClean="0"/>
              <a:t>TinyMCE</a:t>
            </a:r>
            <a:r>
              <a:rPr lang="ru-RU" dirty="0" smtClean="0"/>
              <a:t>)</a:t>
            </a:r>
            <a:endParaRPr lang="en-US" dirty="0" smtClean="0"/>
          </a:p>
          <a:p>
            <a:r>
              <a:rPr lang="ru-RU" dirty="0" smtClean="0"/>
              <a:t>управление содержимым: хранение, контроль версий, соблюдение режима доступа</a:t>
            </a:r>
            <a:endParaRPr lang="en-US" dirty="0" smtClean="0"/>
          </a:p>
          <a:p>
            <a:r>
              <a:rPr lang="ru-RU" dirty="0" smtClean="0"/>
              <a:t>публикация </a:t>
            </a:r>
            <a:endParaRPr lang="en-US" dirty="0" smtClean="0"/>
          </a:p>
          <a:p>
            <a:r>
              <a:rPr lang="ru-RU" dirty="0" smtClean="0"/>
              <a:t>представление информации в виде, удобном для навигации, поиска</a:t>
            </a:r>
          </a:p>
          <a:p>
            <a:endParaRPr lang="ru-RU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E:\печать\wordpress\new-theme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8200" y="66675"/>
            <a:ext cx="7467600" cy="5010150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8616061" y="4083918"/>
            <a:ext cx="4924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dirty="0" smtClean="0">
                <a:solidFill>
                  <a:srgbClr val="FF0000"/>
                </a:solidFill>
              </a:rPr>
              <a:t>6</a:t>
            </a:r>
            <a:endParaRPr lang="ru-RU" sz="36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E:\печать\wordpress\theme-activate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8200" y="66675"/>
            <a:ext cx="7467600" cy="50101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E:\печать\wordpress\theme-customize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8200" y="66675"/>
            <a:ext cx="7467600" cy="50101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E:\печать\картинки-по-админке\2022-05\apt-install-vsftpd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9191" y="0"/>
            <a:ext cx="8525619" cy="51435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8616061" y="4083918"/>
            <a:ext cx="4924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dirty="0" smtClean="0">
                <a:solidFill>
                  <a:srgbClr val="FF0000"/>
                </a:solidFill>
              </a:rPr>
              <a:t>7</a:t>
            </a:r>
            <a:endParaRPr lang="ru-RU" sz="36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E:\печать\картинки-по-админке\2022-05\vsftpd-config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2952" y="0"/>
            <a:ext cx="8338097" cy="5143500"/>
          </a:xfrm>
          <a:prstGeom prst="rect">
            <a:avLst/>
          </a:prstGeom>
          <a:noFill/>
        </p:spPr>
      </p:pic>
      <p:sp>
        <p:nvSpPr>
          <p:cNvPr id="4" name="Стрелка вправо 3"/>
          <p:cNvSpPr/>
          <p:nvPr/>
        </p:nvSpPr>
        <p:spPr>
          <a:xfrm>
            <a:off x="107504" y="1563638"/>
            <a:ext cx="267494" cy="267494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Стрелка вправо 4"/>
          <p:cNvSpPr/>
          <p:nvPr/>
        </p:nvSpPr>
        <p:spPr>
          <a:xfrm>
            <a:off x="107504" y="2376264"/>
            <a:ext cx="267494" cy="267494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E:\печать\картинки-по-админке\2022-05\ubuntu-user-management.png"/>
          <p:cNvPicPr>
            <a:picLocks noChangeAspect="1" noChangeArrowheads="1"/>
          </p:cNvPicPr>
          <p:nvPr/>
        </p:nvPicPr>
        <p:blipFill>
          <a:blip r:embed="rId3" cstate="print"/>
          <a:srcRect r="10433" b="16400"/>
          <a:stretch>
            <a:fillRect/>
          </a:stretch>
        </p:blipFill>
        <p:spPr bwMode="auto">
          <a:xfrm>
            <a:off x="87430" y="1"/>
            <a:ext cx="8969140" cy="514349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E:\печать\wordpress\configure-dir-for-ftp.PNG"/>
          <p:cNvPicPr>
            <a:picLocks noChangeAspect="1" noChangeArrowheads="1"/>
          </p:cNvPicPr>
          <p:nvPr/>
        </p:nvPicPr>
        <p:blipFill>
          <a:blip r:embed="rId3" cstate="print"/>
          <a:srcRect r="3340"/>
          <a:stretch>
            <a:fillRect/>
          </a:stretch>
        </p:blipFill>
        <p:spPr bwMode="auto">
          <a:xfrm>
            <a:off x="0" y="1966922"/>
            <a:ext cx="9144000" cy="120965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E:\печать\vsftpd\total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2293" y="0"/>
            <a:ext cx="8219414" cy="51435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E:\печать\vsftpd\total-add-connectio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63908" y="0"/>
            <a:ext cx="6816184" cy="51435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E:\печать\wordpress\ftp-config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38826" y="0"/>
            <a:ext cx="5066348" cy="51435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Популярные </a:t>
            </a:r>
            <a:r>
              <a:rPr lang="en-US" dirty="0" smtClean="0"/>
              <a:t>CMS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0" y="1200150"/>
            <a:ext cx="9144000" cy="3943349"/>
          </a:xfrm>
        </p:spPr>
        <p:txBody>
          <a:bodyPr>
            <a:normAutofit lnSpcReduction="10000"/>
          </a:bodyPr>
          <a:lstStyle/>
          <a:p>
            <a:r>
              <a:rPr lang="en-US" sz="6000" dirty="0" err="1" smtClean="0"/>
              <a:t>WordPress</a:t>
            </a:r>
            <a:endParaRPr lang="en-US" sz="6000" dirty="0" smtClean="0"/>
          </a:p>
          <a:p>
            <a:r>
              <a:rPr lang="en-US" sz="6000" dirty="0" err="1" smtClean="0"/>
              <a:t>Joomla</a:t>
            </a:r>
            <a:endParaRPr lang="en-US" sz="6000" dirty="0" smtClean="0"/>
          </a:p>
          <a:p>
            <a:r>
              <a:rPr lang="en-US" sz="6000" dirty="0" err="1" smtClean="0"/>
              <a:t>Drupal</a:t>
            </a:r>
            <a:endParaRPr lang="en-US" sz="6000" dirty="0" smtClean="0"/>
          </a:p>
          <a:p>
            <a:r>
              <a:rPr lang="en-US" sz="6000" dirty="0" smtClean="0"/>
              <a:t>MODX</a:t>
            </a:r>
            <a:endParaRPr lang="ru-RU" sz="6000" dirty="0" smtClean="0"/>
          </a:p>
          <a:p>
            <a:endParaRPr lang="ru-RU" sz="6000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E:\печать\wordpress\theme-archive-tranfer-by-ftp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96918" y="0"/>
            <a:ext cx="7150165" cy="51435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616061" y="4083918"/>
            <a:ext cx="4924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dirty="0" smtClean="0">
                <a:solidFill>
                  <a:srgbClr val="FF0000"/>
                </a:solidFill>
              </a:rPr>
              <a:t>8</a:t>
            </a:r>
            <a:endParaRPr lang="ru-RU" sz="3600" dirty="0">
              <a:solidFill>
                <a:srgbClr val="FF0000"/>
              </a:solidFill>
            </a:endParaRPr>
          </a:p>
        </p:txBody>
      </p:sp>
      <p:pic>
        <p:nvPicPr>
          <p:cNvPr id="24578" name="Picture 2" descr="E:\печать\apache\logs.PNG"/>
          <p:cNvPicPr>
            <a:picLocks noChangeAspect="1" noChangeArrowheads="1"/>
          </p:cNvPicPr>
          <p:nvPr/>
        </p:nvPicPr>
        <p:blipFill>
          <a:blip r:embed="rId3" cstate="print"/>
          <a:srcRect r="2141"/>
          <a:stretch>
            <a:fillRect/>
          </a:stretch>
        </p:blipFill>
        <p:spPr bwMode="auto">
          <a:xfrm>
            <a:off x="0" y="1981200"/>
            <a:ext cx="9144000" cy="11811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 descr="E:\печать\apache\access-log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2063" y="0"/>
            <a:ext cx="8779874" cy="51435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E:\печать\картинки-по-админке\2022-05\wordpress-error-log-no-db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9191" y="0"/>
            <a:ext cx="8525619" cy="51435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 descr="E:\печать\apache\error-log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2063" y="0"/>
            <a:ext cx="8779874" cy="51435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616061" y="4083918"/>
            <a:ext cx="4924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dirty="0" smtClean="0">
                <a:solidFill>
                  <a:srgbClr val="FF0000"/>
                </a:solidFill>
              </a:rPr>
              <a:t>9</a:t>
            </a:r>
            <a:endParaRPr lang="ru-RU" sz="3600" dirty="0">
              <a:solidFill>
                <a:srgbClr val="FF0000"/>
              </a:solidFill>
            </a:endParaRPr>
          </a:p>
        </p:txBody>
      </p:sp>
      <p:pic>
        <p:nvPicPr>
          <p:cNvPr id="18434" name="Picture 2" descr="E:\печать\wordpress\zip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8623334" cy="51435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 descr="E:\печать\wordpress\unzip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3059" y="0"/>
            <a:ext cx="8597882" cy="51435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 descr="E:\печать\owncloud-screens\prepair-di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50258"/>
            <a:ext cx="9144000" cy="504298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 descr="E:\печать\owncloud-screens\copy-ta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53852" y="-1"/>
            <a:ext cx="7236296" cy="520843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 descr="E:\печать\owncloud-screens\unta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77418"/>
            <a:ext cx="9144000" cy="478866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Структура </a:t>
            </a:r>
            <a:r>
              <a:rPr lang="en-US" dirty="0" smtClean="0"/>
              <a:t>CMS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0" y="1200150"/>
            <a:ext cx="9144000" cy="3943349"/>
          </a:xfrm>
        </p:spPr>
        <p:txBody>
          <a:bodyPr>
            <a:normAutofit fontScale="55000" lnSpcReduction="20000"/>
          </a:bodyPr>
          <a:lstStyle/>
          <a:p>
            <a:r>
              <a:rPr lang="ru-RU" sz="6000" dirty="0" smtClean="0"/>
              <a:t>Администраторская панель (разделы доступны в зависимости от роли Редактор-Издатель-Администратор)</a:t>
            </a:r>
          </a:p>
          <a:p>
            <a:r>
              <a:rPr lang="ru-RU" sz="6000" dirty="0" smtClean="0"/>
              <a:t>Общедоступные опубликованные страницы (некоторые страницы или модули на них могут становиться доступными только после авторизации)</a:t>
            </a:r>
          </a:p>
          <a:p>
            <a:endParaRPr lang="ru-RU" sz="6000"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 descr="E:\печать\owncloud-screens\chmod-after-unta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294931"/>
            <a:ext cx="9144000" cy="455363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08285" y="4083918"/>
            <a:ext cx="8002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sz="3600" dirty="0" smtClean="0">
                <a:solidFill>
                  <a:srgbClr val="FF0000"/>
                </a:solidFill>
              </a:rPr>
              <a:t>10</a:t>
            </a:r>
            <a:endParaRPr lang="ru-RU" sz="3600" dirty="0">
              <a:solidFill>
                <a:srgbClr val="FF0000"/>
              </a:solidFill>
            </a:endParaRPr>
          </a:p>
        </p:txBody>
      </p:sp>
      <p:pic>
        <p:nvPicPr>
          <p:cNvPr id="28674" name="Picture 2" descr="E:\печать\ubuntu-web\apache-directory.PNG"/>
          <p:cNvPicPr>
            <a:picLocks noChangeAspect="1" noChangeArrowheads="1"/>
          </p:cNvPicPr>
          <p:nvPr/>
        </p:nvPicPr>
        <p:blipFill>
          <a:blip r:embed="rId3" cstate="print"/>
          <a:srcRect r="35942"/>
          <a:stretch>
            <a:fillRect/>
          </a:stretch>
        </p:blipFill>
        <p:spPr bwMode="auto">
          <a:xfrm>
            <a:off x="-1" y="0"/>
            <a:ext cx="8236991" cy="51435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 descr="E:\печать\ubuntu-web\apache-files.PNG"/>
          <p:cNvPicPr>
            <a:picLocks noChangeAspect="1" noChangeArrowheads="1"/>
          </p:cNvPicPr>
          <p:nvPr/>
        </p:nvPicPr>
        <p:blipFill>
          <a:blip r:embed="rId3" cstate="print"/>
          <a:srcRect r="8263"/>
          <a:stretch>
            <a:fillRect/>
          </a:stretch>
        </p:blipFill>
        <p:spPr bwMode="auto">
          <a:xfrm>
            <a:off x="0" y="1447792"/>
            <a:ext cx="9144000" cy="224791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 descr="E:\печать\apache\htaccess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490966"/>
            <a:ext cx="9144000" cy="416156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 descr="E:\печать\apache\require-ip.png"/>
          <p:cNvPicPr>
            <a:picLocks noChangeAspect="1" noChangeArrowheads="1"/>
          </p:cNvPicPr>
          <p:nvPr/>
        </p:nvPicPr>
        <p:blipFill>
          <a:blip r:embed="rId3" cstate="print"/>
          <a:srcRect r="5901"/>
          <a:stretch>
            <a:fillRect/>
          </a:stretch>
        </p:blipFill>
        <p:spPr bwMode="auto">
          <a:xfrm>
            <a:off x="0" y="142404"/>
            <a:ext cx="9144000" cy="485869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:\Entertainment\картинки\!картинки-по-админке\wordpress\wordpress-apache-conf.png"/>
          <p:cNvPicPr>
            <a:picLocks noChangeAspect="1" noChangeArrowheads="1"/>
          </p:cNvPicPr>
          <p:nvPr/>
        </p:nvPicPr>
        <p:blipFill>
          <a:blip r:embed="rId3" cstate="print"/>
          <a:srcRect r="2630"/>
          <a:stretch>
            <a:fillRect/>
          </a:stretch>
        </p:blipFill>
        <p:spPr bwMode="auto">
          <a:xfrm>
            <a:off x="0" y="-37814"/>
            <a:ext cx="8316416" cy="5181314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8308285" y="4083918"/>
            <a:ext cx="8002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sz="3600" dirty="0" smtClean="0">
                <a:solidFill>
                  <a:srgbClr val="FF0000"/>
                </a:solidFill>
              </a:rPr>
              <a:t>11</a:t>
            </a:r>
            <a:endParaRPr lang="ru-RU" sz="36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E:\Entertainment\картинки\!картинки-по-админке\wordpress\wordpress-htaccess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14127" y="-22452"/>
            <a:ext cx="8515747" cy="516595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E:\Entertainment\картинки\!картинки-по-админке\wordpress\wordpress-htaccess-rights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32632" y="0"/>
            <a:ext cx="8478737" cy="51435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E:\Entertainment\картинки\!картинки-по-админке\wordpress\wordpress-htaccess-uncommen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13692" y="-22978"/>
            <a:ext cx="8516616" cy="516647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E:\Entertainment\картинки\!картинки-по-админке\wordpress\wordpress-mod-rewrite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32631" y="0"/>
            <a:ext cx="8478738" cy="51435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616061" y="4083918"/>
            <a:ext cx="4924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dirty="0" smtClean="0">
                <a:solidFill>
                  <a:srgbClr val="FF0000"/>
                </a:solidFill>
              </a:rPr>
              <a:t>2</a:t>
            </a:r>
            <a:endParaRPr lang="ru-RU" sz="3600" dirty="0">
              <a:solidFill>
                <a:srgbClr val="FF0000"/>
              </a:solidFill>
            </a:endParaRPr>
          </a:p>
        </p:txBody>
      </p:sp>
      <p:pic>
        <p:nvPicPr>
          <p:cNvPr id="1026" name="Picture 2" descr="E:\печать\картинки-по-админке\2022-05\wordpress-config-cli-commands.png"/>
          <p:cNvPicPr>
            <a:picLocks noChangeAspect="1" noChangeArrowheads="1"/>
          </p:cNvPicPr>
          <p:nvPr/>
        </p:nvPicPr>
        <p:blipFill>
          <a:blip r:embed="rId3" cstate="print"/>
          <a:srcRect r="12496" b="75197"/>
          <a:stretch>
            <a:fillRect/>
          </a:stretch>
        </p:blipFill>
        <p:spPr bwMode="auto">
          <a:xfrm>
            <a:off x="0" y="1069850"/>
            <a:ext cx="9144000" cy="15636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6" name="Picture 2" descr="E:\печать\ubuntu-web\site1.PNG"/>
          <p:cNvPicPr>
            <a:picLocks noChangeAspect="1" noChangeArrowheads="1"/>
          </p:cNvPicPr>
          <p:nvPr/>
        </p:nvPicPr>
        <p:blipFill>
          <a:blip r:embed="rId4" cstate="print"/>
          <a:srcRect b="29279"/>
          <a:stretch>
            <a:fillRect/>
          </a:stretch>
        </p:blipFill>
        <p:spPr bwMode="auto">
          <a:xfrm>
            <a:off x="0" y="2633489"/>
            <a:ext cx="9144000" cy="14401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E:\Entertainment\картинки\!картинки-по-админке\wordpress\wordpress-seo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8112943" cy="51435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8308286" y="4083918"/>
            <a:ext cx="8002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sz="3600" dirty="0" smtClean="0">
                <a:solidFill>
                  <a:srgbClr val="FF0000"/>
                </a:solidFill>
              </a:rPr>
              <a:t>12</a:t>
            </a:r>
            <a:endParaRPr lang="ru-RU" sz="36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E:\Entertainment\картинки\!картинки-по-админке\wordpress\wordpress-plugin-download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1230" y="1"/>
            <a:ext cx="7921540" cy="51435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E:\Entertainment\картинки\!картинки-по-админке\wordpress\wordpress-plugin-upload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1962" y="0"/>
            <a:ext cx="8220076" cy="53149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E:\Entertainment\картинки\!картинки-по-админке\wordpress\wordpress-plugin-activate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4977" y="-51418"/>
            <a:ext cx="8194046" cy="519491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1" name="Picture 3" descr="E:\Entertainment\картинки\!картинки-по-админке\wordpress\wordpress-plugin-config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5529" y="0"/>
            <a:ext cx="8112943" cy="51435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E:\Entertainment\картинки\!картинки-по-админке\wordpress\wordpress-pluging-force-conver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5162" y="-25824"/>
            <a:ext cx="8153676" cy="516932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E:\Entertainment\картинки\!картинки-по-админке\wordpress\wordpress-plugin-usage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5529" y="0"/>
            <a:ext cx="8112942" cy="514349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E:\Entertainment\картинки\!картинки-по-админке\wordpress\wordpress-link-working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1231" y="0"/>
            <a:ext cx="7921539" cy="51435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Группа 7"/>
          <p:cNvGrpSpPr/>
          <p:nvPr/>
        </p:nvGrpSpPr>
        <p:grpSpPr>
          <a:xfrm>
            <a:off x="0" y="1218690"/>
            <a:ext cx="9144000" cy="2706121"/>
            <a:chOff x="0" y="627534"/>
            <a:chExt cx="9144000" cy="2706121"/>
          </a:xfrm>
        </p:grpSpPr>
        <p:pic>
          <p:nvPicPr>
            <p:cNvPr id="6" name="Picture 4" descr="E:\печать\ubuntu-web\db-error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0" y="1059582"/>
              <a:ext cx="9144000" cy="227407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</p:pic>
        <p:pic>
          <p:nvPicPr>
            <p:cNvPr id="7" name="Picture 2" descr="E:\печать\картинки-по-админке\2022-05\wordpress-config-cli-commands.png"/>
            <p:cNvPicPr>
              <a:picLocks noChangeAspect="1" noChangeArrowheads="1"/>
            </p:cNvPicPr>
            <p:nvPr/>
          </p:nvPicPr>
          <p:blipFill>
            <a:blip r:embed="rId4" cstate="print"/>
            <a:srcRect t="24966" r="12496" b="68181"/>
            <a:stretch>
              <a:fillRect/>
            </a:stretch>
          </p:blipFill>
          <p:spPr bwMode="auto">
            <a:xfrm>
              <a:off x="0" y="627534"/>
              <a:ext cx="9144000" cy="43204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E:\печать\картинки-по-админке\2022-05\wordpress-db-connec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9191" y="0"/>
            <a:ext cx="8525619" cy="51435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E:\печать\картинки-по-админке\2022-05\wordpress-remove-salt-in-visual-mode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9190" y="0"/>
            <a:ext cx="8525620" cy="51435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rial Black">
      <a:majorFont>
        <a:latin typeface="Arial Black"/>
        <a:ea typeface=""/>
        <a:cs typeface=""/>
      </a:majorFont>
      <a:minorFont>
        <a:latin typeface="Arial Black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42234</TotalTime>
  <Words>320</Words>
  <Application>Microsoft Office PowerPoint</Application>
  <PresentationFormat>Экран (16:9)</PresentationFormat>
  <Paragraphs>123</Paragraphs>
  <Slides>67</Slides>
  <Notes>67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67</vt:i4>
      </vt:variant>
    </vt:vector>
  </HeadingPairs>
  <TitlesOfParts>
    <vt:vector size="68" baseType="lpstr">
      <vt:lpstr>Тема Office</vt:lpstr>
      <vt:lpstr>Администрирование информационных систем и веб-порталов</vt:lpstr>
      <vt:lpstr>CMS</vt:lpstr>
      <vt:lpstr>Основные функции CMS</vt:lpstr>
      <vt:lpstr>Популярные CMS</vt:lpstr>
      <vt:lpstr>Структура CMS</vt:lpstr>
      <vt:lpstr>Слайд 6</vt:lpstr>
      <vt:lpstr>Слайд 7</vt:lpstr>
      <vt:lpstr>Слайд 8</vt:lpstr>
      <vt:lpstr>Слайд 9</vt:lpstr>
      <vt:lpstr>Слайд 10</vt:lpstr>
      <vt:lpstr>Слайд 11</vt:lpstr>
      <vt:lpstr>Слайд 12</vt:lpstr>
      <vt:lpstr>Слайд 13</vt:lpstr>
      <vt:lpstr>Слайд 14</vt:lpstr>
      <vt:lpstr>Слайд 15</vt:lpstr>
      <vt:lpstr>Слайд 16</vt:lpstr>
      <vt:lpstr>Слайд 17</vt:lpstr>
      <vt:lpstr>Слайд 18</vt:lpstr>
      <vt:lpstr>Слайд 19</vt:lpstr>
      <vt:lpstr>Слайд 20</vt:lpstr>
      <vt:lpstr>Слайд 21</vt:lpstr>
      <vt:lpstr>Слайд 22</vt:lpstr>
      <vt:lpstr>Основные элементы администраторской панели</vt:lpstr>
      <vt:lpstr>Слайд 24</vt:lpstr>
      <vt:lpstr>Слайд 25</vt:lpstr>
      <vt:lpstr>Слайд 26</vt:lpstr>
      <vt:lpstr>Слайд 27</vt:lpstr>
      <vt:lpstr>Слайд 28</vt:lpstr>
      <vt:lpstr>Роли пользователей</vt:lpstr>
      <vt:lpstr>Слайд 30</vt:lpstr>
      <vt:lpstr>Слайд 31</vt:lpstr>
      <vt:lpstr>Слайд 32</vt:lpstr>
      <vt:lpstr>Слайд 33</vt:lpstr>
      <vt:lpstr>Слайд 34</vt:lpstr>
      <vt:lpstr>Слайд 35</vt:lpstr>
      <vt:lpstr>Слайд 36</vt:lpstr>
      <vt:lpstr>Слайд 37</vt:lpstr>
      <vt:lpstr>Слайд 38</vt:lpstr>
      <vt:lpstr>Слайд 39</vt:lpstr>
      <vt:lpstr>Слайд 40</vt:lpstr>
      <vt:lpstr>Слайд 41</vt:lpstr>
      <vt:lpstr>Слайд 42</vt:lpstr>
      <vt:lpstr>Слайд 43</vt:lpstr>
      <vt:lpstr>Слайд 44</vt:lpstr>
      <vt:lpstr>Слайд 45</vt:lpstr>
      <vt:lpstr>Слайд 46</vt:lpstr>
      <vt:lpstr>Слайд 47</vt:lpstr>
      <vt:lpstr>Слайд 48</vt:lpstr>
      <vt:lpstr>Слайд 49</vt:lpstr>
      <vt:lpstr>Слайд 50</vt:lpstr>
      <vt:lpstr>Слайд 51</vt:lpstr>
      <vt:lpstr>Слайд 52</vt:lpstr>
      <vt:lpstr>Слайд 53</vt:lpstr>
      <vt:lpstr>Слайд 54</vt:lpstr>
      <vt:lpstr>Слайд 55</vt:lpstr>
      <vt:lpstr>Слайд 56</vt:lpstr>
      <vt:lpstr>Слайд 57</vt:lpstr>
      <vt:lpstr>Слайд 58</vt:lpstr>
      <vt:lpstr>Слайд 59</vt:lpstr>
      <vt:lpstr>Слайд 60</vt:lpstr>
      <vt:lpstr>Слайд 61</vt:lpstr>
      <vt:lpstr>Слайд 62</vt:lpstr>
      <vt:lpstr>Слайд 63</vt:lpstr>
      <vt:lpstr>Слайд 64</vt:lpstr>
      <vt:lpstr>Слайд 65</vt:lpstr>
      <vt:lpstr>Слайд 66</vt:lpstr>
      <vt:lpstr>Слайд 67</vt:lpstr>
    </vt:vector>
  </TitlesOfParts>
  <Company>RePack by SPecialiST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Слайд 1</dc:title>
  <dc:creator>Главный</dc:creator>
  <cp:lastModifiedBy>Главный</cp:lastModifiedBy>
  <cp:revision>1699</cp:revision>
  <dcterms:created xsi:type="dcterms:W3CDTF">2020-02-03T20:15:10Z</dcterms:created>
  <dcterms:modified xsi:type="dcterms:W3CDTF">2022-05-27T07:07:57Z</dcterms:modified>
</cp:coreProperties>
</file>